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5" r:id="rId6"/>
    <p:sldId id="262" r:id="rId7"/>
    <p:sldId id="267" r:id="rId8"/>
    <p:sldId id="266" r:id="rId9"/>
    <p:sldId id="268" r:id="rId10"/>
    <p:sldId id="263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CCFF"/>
    <a:srgbClr val="66FF66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4" d="100"/>
          <a:sy n="64" d="100"/>
        </p:scale>
        <p:origin x="-1978" y="-4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4E6966-85FB-4892-8548-FB1DEDA569CC}" type="datetimeFigureOut">
              <a:rPr lang="ru-RU" smtClean="0"/>
              <a:pPr/>
              <a:t>03.09.2021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91496D-E346-4BF9-A86E-ABFFF3644FA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0676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91496D-E346-4BF9-A86E-ABFFF3644FA4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9/3/2021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11" Type="http://schemas.openxmlformats.org/officeDocument/2006/relationships/image" Target="../media/image30.jpe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go3.imgsmail.ru/imgpreview?key=3f6cad49ce6d0165&amp;mb=imgdb_preview_17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09600" y="2286000"/>
            <a:ext cx="8001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4000" b="1" i="1" dirty="0" smtClean="0">
                <a:solidFill>
                  <a:srgbClr val="FF0000"/>
                </a:solidFill>
              </a:rPr>
              <a:t>«Мнемотехника» - </a:t>
            </a:r>
            <a:r>
              <a:rPr lang="ru-RU" sz="4000" b="1" i="1" dirty="0" err="1" smtClean="0">
                <a:solidFill>
                  <a:srgbClr val="FF0000"/>
                </a:solidFill>
              </a:rPr>
              <a:t>балалардың</a:t>
            </a:r>
            <a:r>
              <a:rPr lang="ru-RU" sz="4000" b="1" i="1" dirty="0" smtClean="0">
                <a:solidFill>
                  <a:srgbClr val="FF0000"/>
                </a:solidFill>
              </a:rPr>
              <a:t> </a:t>
            </a:r>
          </a:p>
          <a:p>
            <a:pPr lvl="0" algn="ctr"/>
            <a:r>
              <a:rPr lang="ru-RU" sz="4000" b="1" i="1" dirty="0" err="1" smtClean="0">
                <a:solidFill>
                  <a:srgbClr val="FF0000"/>
                </a:solidFill>
              </a:rPr>
              <a:t>тілін</a:t>
            </a:r>
            <a:r>
              <a:rPr lang="ru-RU" sz="4000" b="1" i="1" dirty="0" smtClean="0">
                <a:solidFill>
                  <a:srgbClr val="FF0000"/>
                </a:solidFill>
              </a:rPr>
              <a:t> </a:t>
            </a:r>
            <a:r>
              <a:rPr lang="ru-RU" sz="4000" b="1" i="1" dirty="0" err="1" smtClean="0">
                <a:solidFill>
                  <a:srgbClr val="FF0000"/>
                </a:solidFill>
              </a:rPr>
              <a:t>дамытудағы тиімді</a:t>
            </a:r>
            <a:r>
              <a:rPr lang="ru-RU" sz="4000" b="1" i="1" dirty="0" smtClean="0">
                <a:solidFill>
                  <a:srgbClr val="FF0000"/>
                </a:solidFill>
              </a:rPr>
              <a:t> </a:t>
            </a:r>
            <a:r>
              <a:rPr lang="ru-RU" sz="4000" b="1" i="1" dirty="0" err="1" smtClean="0">
                <a:solidFill>
                  <a:srgbClr val="FF0000"/>
                </a:solidFill>
              </a:rPr>
              <a:t>әдіс.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876476" y="609600"/>
            <a:ext cx="3749744" cy="46166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i="1" dirty="0" smtClean="0">
                <a:ln w="12700">
                  <a:noFill/>
                  <a:prstDash val="solid"/>
                </a:ln>
                <a:solidFill>
                  <a:srgbClr val="0000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№4 </a:t>
            </a:r>
            <a:r>
              <a:rPr lang="kk-KZ" sz="2400" b="1" i="1" dirty="0" smtClean="0">
                <a:ln w="12700">
                  <a:noFill/>
                  <a:prstDash val="solid"/>
                </a:ln>
                <a:solidFill>
                  <a:srgbClr val="0000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Арнайы балабақшасы</a:t>
            </a:r>
            <a:endParaRPr lang="ru-RU" sz="2400" b="1" i="1" dirty="0">
              <a:ln w="12700">
                <a:noFill/>
                <a:prstDash val="solid"/>
              </a:ln>
              <a:solidFill>
                <a:srgbClr val="0000CC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73414" y="4475065"/>
            <a:ext cx="4544642" cy="40011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kk-KZ" sz="2000" b="1" i="1" dirty="0" smtClean="0">
                <a:ln w="12700">
                  <a:noFill/>
                  <a:prstDash val="solid"/>
                </a:ln>
                <a:solidFill>
                  <a:srgbClr val="0000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Мұғалім-дефектолог: Жаңбырбай А.Б</a:t>
            </a:r>
            <a:endParaRPr lang="ru-RU" sz="2000" b="1" i="1" dirty="0">
              <a:ln w="12700">
                <a:noFill/>
                <a:prstDash val="solid"/>
              </a:ln>
              <a:solidFill>
                <a:srgbClr val="0000CC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go3.imgsmail.ru/imgpreview?key=43ab563f12fdfe5e&amp;mb=imgdb_preview_4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go4.imgsmail.ru/imgpreview?key=49a25ebd448fbfa7&amp;mb=imgdb_preview_3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s://go3.imgsmail.ru/imgpreview?key=3606699793921b42&amp;mb=imgdb_preview_1960"/>
          <p:cNvPicPr>
            <a:picLocks noChangeAspect="1" noChangeArrowheads="1"/>
          </p:cNvPicPr>
          <p:nvPr/>
        </p:nvPicPr>
        <p:blipFill>
          <a:blip r:embed="rId3" cstate="print"/>
          <a:srcRect l="8321" t="11111" r="5969" b="11111"/>
          <a:stretch>
            <a:fillRect/>
          </a:stretch>
        </p:blipFill>
        <p:spPr bwMode="auto">
          <a:xfrm>
            <a:off x="762000" y="685800"/>
            <a:ext cx="7543800" cy="5334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go1.imgsmail.ru/imgpreview?key=4b75852343634919&amp;mb=imgdb_preview_46"/>
          <p:cNvPicPr>
            <a:picLocks noChangeAspect="1" noChangeArrowheads="1"/>
          </p:cNvPicPr>
          <p:nvPr/>
        </p:nvPicPr>
        <p:blipFill>
          <a:blip r:embed="rId2" cstate="print"/>
          <a:srcRect l="1667" t="2222" r="1667"/>
          <a:stretch>
            <a:fillRect/>
          </a:stretch>
        </p:blipFill>
        <p:spPr bwMode="auto">
          <a:xfrm>
            <a:off x="381000" y="304800"/>
            <a:ext cx="8331200" cy="6248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https://go1.imgsmail.ru/imgpreview?key=338dec7d47caa19e&amp;mb=imgdb_preview_6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515"/>
            <a:ext cx="9144000" cy="6850485"/>
          </a:xfrm>
          <a:prstGeom prst="rect">
            <a:avLst/>
          </a:prstGeom>
          <a:noFill/>
        </p:spPr>
      </p:pic>
      <p:pic>
        <p:nvPicPr>
          <p:cNvPr id="6" name="Picture 2" descr="C:\Users\Admin\Downloads\image-19-02-21-05-19-3.jpe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6876" t="8750" r="5937" b="11250"/>
          <a:stretch>
            <a:fillRect/>
          </a:stretch>
        </p:blipFill>
        <p:spPr bwMode="auto">
          <a:xfrm>
            <a:off x="533400" y="457200"/>
            <a:ext cx="8077200" cy="5867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go2.imgsmail.ru/imgpreview?key=3a75b624f73ab0e4&amp;mb=imgdb_preview_8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209800" y="304800"/>
            <a:ext cx="4876800" cy="533400"/>
          </a:xfrm>
          <a:prstGeom prst="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Мнемотехника бөлінеді</a:t>
            </a:r>
            <a:endParaRPr lang="ru-RU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124200" y="1143000"/>
            <a:ext cx="2286000" cy="4572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2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Мнемотехника </a:t>
            </a:r>
            <a:endParaRPr lang="ru-RU" sz="2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66800" y="2362200"/>
            <a:ext cx="1752600" cy="381000"/>
          </a:xfrm>
          <a:prstGeom prst="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Мнемошаршы </a:t>
            </a:r>
            <a:endParaRPr lang="ru-RU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352800" y="2362200"/>
            <a:ext cx="1752600" cy="381000"/>
          </a:xfrm>
          <a:prstGeom prst="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Мнеможол </a:t>
            </a:r>
            <a:endParaRPr lang="ru-RU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15000" y="2362200"/>
            <a:ext cx="1752600" cy="381000"/>
          </a:xfrm>
          <a:prstGeom prst="rect">
            <a:avLst/>
          </a:prstGeom>
          <a:solidFill>
            <a:srgbClr val="00CCFF"/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Мнемокесте</a:t>
            </a:r>
            <a:endParaRPr lang="ru-RU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https://go1.imgsmail.ru/imgpreview?key=338dec7d47caa19e&amp;mb=imgdb_preview_6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515"/>
            <a:ext cx="9144000" cy="6850485"/>
          </a:xfrm>
          <a:prstGeom prst="rect">
            <a:avLst/>
          </a:prstGeom>
          <a:noFill/>
        </p:spPr>
      </p:pic>
      <p:pic>
        <p:nvPicPr>
          <p:cNvPr id="26626" name="Picture 2" descr="C:\Users\Admin\Downloads\image-19-02-21-05-19-1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https://go1.imgsmail.ru/imgpreview?key=338dec7d47caa19e&amp;mb=imgdb_preview_6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515"/>
            <a:ext cx="9144000" cy="6850485"/>
          </a:xfrm>
          <a:prstGeom prst="rect">
            <a:avLst/>
          </a:prstGeom>
          <a:noFill/>
        </p:spPr>
      </p:pic>
      <p:pic>
        <p:nvPicPr>
          <p:cNvPr id="25602" name="Picture 2" descr="C:\Users\Admin\Downloads\image-19-02-21-05-19-2.jpeg"/>
          <p:cNvPicPr>
            <a:picLocks noChangeAspect="1" noChangeArrowheads="1"/>
          </p:cNvPicPr>
          <p:nvPr/>
        </p:nvPicPr>
        <p:blipFill>
          <a:blip r:embed="rId3" cstate="print"/>
          <a:srcRect l="6875" t="10000" r="5938" b="7500"/>
          <a:stretch>
            <a:fillRect/>
          </a:stretch>
        </p:blipFill>
        <p:spPr bwMode="auto">
          <a:xfrm>
            <a:off x="609600" y="609600"/>
            <a:ext cx="7924800" cy="563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https://go1.imgsmail.ru/imgpreview?key=338dec7d47caa19e&amp;mb=imgdb_preview_6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515"/>
            <a:ext cx="9144000" cy="6850485"/>
          </a:xfrm>
          <a:prstGeom prst="rect">
            <a:avLst/>
          </a:prstGeom>
          <a:noFill/>
        </p:spPr>
      </p:pic>
      <p:pic>
        <p:nvPicPr>
          <p:cNvPr id="27650" name="Picture 2" descr="C:\Users\Admin\Downloads\image-19-02-21-05-19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go2.imgsmail.ru/imgpreview?key=412e009db77ddb94&amp;mb=imgdb_preview_76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7211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609600" y="1524000"/>
            <a:ext cx="249517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CC"/>
                </a:solidFill>
              </a:rPr>
              <a:t>Мнемошаршы</a:t>
            </a:r>
            <a:endParaRPr lang="ru-RU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CC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09600" y="2819400"/>
            <a:ext cx="195072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CC"/>
                </a:solidFill>
              </a:rPr>
              <a:t>Мнеможол</a:t>
            </a:r>
            <a:endParaRPr lang="ru-RU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CC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5800" y="4495800"/>
            <a:ext cx="214417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0000CC"/>
                </a:solidFill>
              </a:rPr>
              <a:t>Мнемокесте</a:t>
            </a:r>
            <a:endParaRPr lang="ru-RU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0000CC"/>
              </a:solidFill>
            </a:endParaRPr>
          </a:p>
        </p:txBody>
      </p:sp>
      <p:sp>
        <p:nvSpPr>
          <p:cNvPr id="8" name="Стрелка вправо 7"/>
          <p:cNvSpPr/>
          <p:nvPr/>
        </p:nvSpPr>
        <p:spPr>
          <a:xfrm>
            <a:off x="3124200" y="1676400"/>
            <a:ext cx="609600" cy="1524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2743200" y="3048000"/>
            <a:ext cx="609600" cy="1524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2971800" y="4724400"/>
            <a:ext cx="609600" cy="152400"/>
          </a:xfrm>
          <a:prstGeom prst="right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486" name="Picture 6" descr="https://go3.imgsmail.ru/imgpreview?key=523fe71d67dccf1f&amp;mb=imgdb_preview_924"/>
          <p:cNvPicPr>
            <a:picLocks noChangeAspect="1" noChangeArrowheads="1"/>
          </p:cNvPicPr>
          <p:nvPr/>
        </p:nvPicPr>
        <p:blipFill>
          <a:blip r:embed="rId3" cstate="print"/>
          <a:srcRect l="11552"/>
          <a:stretch>
            <a:fillRect/>
          </a:stretch>
        </p:blipFill>
        <p:spPr bwMode="auto">
          <a:xfrm rot="5400000">
            <a:off x="4000500" y="1333500"/>
            <a:ext cx="838200" cy="9144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20488" name="Picture 8" descr="https://go3.imgsmail.ru/imgpreview?key=c021b51542ae756&amp;mb=imgdb_preview_712"/>
          <p:cNvPicPr>
            <a:picLocks noChangeAspect="1" noChangeArrowheads="1"/>
          </p:cNvPicPr>
          <p:nvPr/>
        </p:nvPicPr>
        <p:blipFill>
          <a:blip r:embed="rId4" cstate="print"/>
          <a:srcRect t="12500"/>
          <a:stretch>
            <a:fillRect/>
          </a:stretch>
        </p:blipFill>
        <p:spPr bwMode="auto">
          <a:xfrm>
            <a:off x="3505200" y="2590800"/>
            <a:ext cx="1066800" cy="100404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14" name="Picture 6" descr="https://go3.imgsmail.ru/imgpreview?key=523fe71d67dccf1f&amp;mb=imgdb_preview_924"/>
          <p:cNvPicPr>
            <a:picLocks noChangeAspect="1" noChangeArrowheads="1"/>
          </p:cNvPicPr>
          <p:nvPr/>
        </p:nvPicPr>
        <p:blipFill>
          <a:blip r:embed="rId5" cstate="print"/>
          <a:srcRect l="11552"/>
          <a:stretch>
            <a:fillRect/>
          </a:stretch>
        </p:blipFill>
        <p:spPr bwMode="auto">
          <a:xfrm rot="5400000">
            <a:off x="4838700" y="2552700"/>
            <a:ext cx="990600" cy="10668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pic>
        <p:nvPicPr>
          <p:cNvPr id="20490" name="Picture 10" descr="https://go2.imgsmail.ru/imgpreview?key=379c6bc23bf1280c&amp;mb=imgdb_preview_167"/>
          <p:cNvPicPr>
            <a:picLocks noChangeAspect="1" noChangeArrowheads="1"/>
          </p:cNvPicPr>
          <p:nvPr/>
        </p:nvPicPr>
        <p:blipFill>
          <a:blip r:embed="rId6" cstate="print"/>
          <a:srcRect l="30400"/>
          <a:stretch>
            <a:fillRect/>
          </a:stretch>
        </p:blipFill>
        <p:spPr bwMode="auto">
          <a:xfrm>
            <a:off x="6096000" y="2590800"/>
            <a:ext cx="1066800" cy="9906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  <p:sp>
        <p:nvSpPr>
          <p:cNvPr id="16" name="Скругленный прямоугольник 15"/>
          <p:cNvSpPr/>
          <p:nvPr/>
        </p:nvSpPr>
        <p:spPr>
          <a:xfrm>
            <a:off x="2667000" y="609600"/>
            <a:ext cx="4114800" cy="609600"/>
          </a:xfrm>
          <a:prstGeom prst="roundRect">
            <a:avLst/>
          </a:prstGeom>
          <a:solidFill>
            <a:srgbClr val="00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k-KZ" sz="2000" b="1" dirty="0" smtClean="0">
                <a:solidFill>
                  <a:srgbClr val="0000CC"/>
                </a:solidFill>
              </a:rPr>
              <a:t>Мнемотехника</a:t>
            </a:r>
          </a:p>
          <a:p>
            <a:pPr algn="ctr"/>
            <a:r>
              <a:rPr lang="kk-KZ" sz="2000" b="1" dirty="0" smtClean="0">
                <a:solidFill>
                  <a:srgbClr val="0000CC"/>
                </a:solidFill>
              </a:rPr>
              <a:t>Тақырыбы: “Күз”</a:t>
            </a:r>
            <a:endParaRPr lang="ru-RU" sz="2000" b="1" dirty="0">
              <a:solidFill>
                <a:srgbClr val="0000CC"/>
              </a:solidFill>
            </a:endParaRPr>
          </a:p>
        </p:txBody>
      </p:sp>
      <p:pic>
        <p:nvPicPr>
          <p:cNvPr id="20493" name="Picture 13" descr="https://go2.imgsmail.ru/imgpreview?key=1eb16b7ef1321292&amp;mb=imgdb_preview_161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33800" y="4038600"/>
            <a:ext cx="1295400" cy="838200"/>
          </a:xfrm>
          <a:prstGeom prst="rect">
            <a:avLst/>
          </a:prstGeom>
          <a:noFill/>
        </p:spPr>
      </p:pic>
      <p:graphicFrame>
        <p:nvGraphicFramePr>
          <p:cNvPr id="19" name="Таблица 18"/>
          <p:cNvGraphicFramePr>
            <a:graphicFrameLocks noGrp="1"/>
          </p:cNvGraphicFramePr>
          <p:nvPr/>
        </p:nvGraphicFramePr>
        <p:xfrm>
          <a:off x="3733800" y="4038600"/>
          <a:ext cx="3962400" cy="176106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0800"/>
                <a:gridCol w="1320800"/>
                <a:gridCol w="1320800"/>
              </a:tblGrid>
              <a:tr h="88053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</a:tr>
              <a:tr h="88053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pic>
        <p:nvPicPr>
          <p:cNvPr id="20495" name="Picture 15" descr="https://go1.imgsmail.ru/imgpreview?key=48c8edbd08e04305&amp;mb=imgdb_preview_142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05401" y="4038601"/>
            <a:ext cx="1219200" cy="838200"/>
          </a:xfrm>
          <a:prstGeom prst="rect">
            <a:avLst/>
          </a:prstGeom>
          <a:noFill/>
        </p:spPr>
      </p:pic>
      <p:pic>
        <p:nvPicPr>
          <p:cNvPr id="21" name="Picture 8" descr="https://go3.imgsmail.ru/imgpreview?key=c021b51542ae756&amp;mb=imgdb_preview_712"/>
          <p:cNvPicPr>
            <a:picLocks noChangeAspect="1" noChangeArrowheads="1"/>
          </p:cNvPicPr>
          <p:nvPr/>
        </p:nvPicPr>
        <p:blipFill>
          <a:blip r:embed="rId9" cstate="print"/>
          <a:srcRect t="12500"/>
          <a:stretch>
            <a:fillRect/>
          </a:stretch>
        </p:blipFill>
        <p:spPr bwMode="auto">
          <a:xfrm>
            <a:off x="3733800" y="4953000"/>
            <a:ext cx="1295400" cy="838200"/>
          </a:xfrm>
          <a:prstGeom prst="rect">
            <a:avLst/>
          </a:prstGeom>
          <a:noFill/>
          <a:ln w="28575">
            <a:noFill/>
          </a:ln>
        </p:spPr>
      </p:pic>
      <p:pic>
        <p:nvPicPr>
          <p:cNvPr id="20497" name="Picture 17" descr="https://go4.imgsmail.ru/imgpreview?key=3fb5d25f4afa7a4c&amp;mb=imgdb_preview_1142"/>
          <p:cNvPicPr>
            <a:picLocks noChangeAspect="1" noChangeArrowheads="1"/>
          </p:cNvPicPr>
          <p:nvPr/>
        </p:nvPicPr>
        <p:blipFill>
          <a:blip r:embed="rId10" cstate="print"/>
          <a:srcRect t="16667"/>
          <a:stretch>
            <a:fillRect/>
          </a:stretch>
        </p:blipFill>
        <p:spPr bwMode="auto">
          <a:xfrm>
            <a:off x="5181600" y="5029200"/>
            <a:ext cx="1066799" cy="762000"/>
          </a:xfrm>
          <a:prstGeom prst="rect">
            <a:avLst/>
          </a:prstGeom>
          <a:noFill/>
        </p:spPr>
      </p:pic>
      <p:pic>
        <p:nvPicPr>
          <p:cNvPr id="20499" name="Picture 19" descr="https://go2.imgsmail.ru/imgpreview?key=1bd4fe34cfb2d5e4&amp;mb=imgdb_preview_1238"/>
          <p:cNvPicPr>
            <a:picLocks noChangeAspect="1" noChangeArrowheads="1"/>
          </p:cNvPicPr>
          <p:nvPr/>
        </p:nvPicPr>
        <p:blipFill>
          <a:blip r:embed="rId11" cstate="print"/>
          <a:srcRect l="6000" t="27333" r="6000" b="34000"/>
          <a:stretch>
            <a:fillRect/>
          </a:stretch>
        </p:blipFill>
        <p:spPr bwMode="auto">
          <a:xfrm>
            <a:off x="6400800" y="4953000"/>
            <a:ext cx="1295400" cy="838200"/>
          </a:xfrm>
          <a:prstGeom prst="rect">
            <a:avLst/>
          </a:prstGeom>
          <a:noFill/>
        </p:spPr>
      </p:pic>
      <p:pic>
        <p:nvPicPr>
          <p:cNvPr id="25" name="Picture 10" descr="https://go2.imgsmail.ru/imgpreview?key=379c6bc23bf1280c&amp;mb=imgdb_preview_167"/>
          <p:cNvPicPr>
            <a:picLocks noChangeAspect="1" noChangeArrowheads="1"/>
          </p:cNvPicPr>
          <p:nvPr/>
        </p:nvPicPr>
        <p:blipFill>
          <a:blip r:embed="rId6" cstate="print"/>
          <a:srcRect l="30400"/>
          <a:stretch>
            <a:fillRect/>
          </a:stretch>
        </p:blipFill>
        <p:spPr bwMode="auto">
          <a:xfrm>
            <a:off x="6400800" y="4038600"/>
            <a:ext cx="1295400" cy="838200"/>
          </a:xfrm>
          <a:prstGeom prst="rect">
            <a:avLst/>
          </a:prstGeom>
          <a:noFill/>
          <a:ln w="19050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go1.imgsmail.ru/imgpreview?key=517050d98811e468&amp;mb=imgdb_preview_1078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895600" y="228600"/>
            <a:ext cx="42672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4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Мнемокесте</a:t>
            </a: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1447800" y="990598"/>
          <a:ext cx="6553200" cy="5181601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184400"/>
                <a:gridCol w="2184400"/>
                <a:gridCol w="2184400"/>
              </a:tblGrid>
              <a:tr h="166416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85327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664164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1507" name="Picture 3" descr="C:\Users\Admin\Downloads\image-19-02-21-04-21 (1).jpeg"/>
          <p:cNvPicPr>
            <a:picLocks noChangeAspect="1" noChangeArrowheads="1"/>
          </p:cNvPicPr>
          <p:nvPr/>
        </p:nvPicPr>
        <p:blipFill>
          <a:blip r:embed="rId4" cstate="print"/>
          <a:srcRect l="33753" t="34049" r="36245" b="38318"/>
          <a:stretch>
            <a:fillRect/>
          </a:stretch>
        </p:blipFill>
        <p:spPr bwMode="auto">
          <a:xfrm>
            <a:off x="5867400" y="1066800"/>
            <a:ext cx="2057400" cy="1219200"/>
          </a:xfrm>
          <a:prstGeom prst="rect">
            <a:avLst/>
          </a:prstGeom>
          <a:noFill/>
        </p:spPr>
      </p:pic>
      <p:pic>
        <p:nvPicPr>
          <p:cNvPr id="21509" name="Picture 5" descr="https://go4.imgsmail.ru/imgpreview?key=20069ecf37ff60b5&amp;mb=imgdb_preview_1085"/>
          <p:cNvPicPr>
            <a:picLocks noChangeAspect="1" noChangeArrowheads="1"/>
          </p:cNvPicPr>
          <p:nvPr/>
        </p:nvPicPr>
        <p:blipFill>
          <a:blip r:embed="rId5" cstate="print"/>
          <a:srcRect l="24427" t="15789" r="31298" b="10526"/>
          <a:stretch>
            <a:fillRect/>
          </a:stretch>
        </p:blipFill>
        <p:spPr bwMode="auto">
          <a:xfrm>
            <a:off x="1524000" y="1110521"/>
            <a:ext cx="2057400" cy="1295400"/>
          </a:xfrm>
          <a:prstGeom prst="rect">
            <a:avLst/>
          </a:prstGeom>
          <a:noFill/>
        </p:spPr>
      </p:pic>
      <p:sp>
        <p:nvSpPr>
          <p:cNvPr id="21512" name="AutoShape 8" descr="https://apf.mail.ru/cgi-bin/readmsg?id=16136910570665860941;0;2&amp;exif=1&amp;af_preview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1514" name="AutoShape 10" descr="https://apf.mail.ru/cgi-bin/readmsg?id=16136910570665860941;0;2&amp;exif=1&amp;af_preview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1516" name="Picture 12" descr="https://go2.imgsmail.ru/imgpreview?key=3a604f2e781b0994&amp;mb=imgdb_preview_19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33800" y="990600"/>
            <a:ext cx="2029810" cy="1295400"/>
          </a:xfrm>
          <a:prstGeom prst="rect">
            <a:avLst/>
          </a:prstGeom>
          <a:noFill/>
        </p:spPr>
      </p:pic>
      <p:pic>
        <p:nvPicPr>
          <p:cNvPr id="14" name="Picture 5" descr="https://go4.imgsmail.ru/imgpreview?key=20069ecf37ff60b5&amp;mb=imgdb_preview_1085"/>
          <p:cNvPicPr>
            <a:picLocks noChangeAspect="1" noChangeArrowheads="1"/>
          </p:cNvPicPr>
          <p:nvPr/>
        </p:nvPicPr>
        <p:blipFill>
          <a:blip r:embed="rId5" cstate="print"/>
          <a:srcRect l="24427" t="15789" r="31298" b="10526"/>
          <a:stretch>
            <a:fillRect/>
          </a:stretch>
        </p:blipFill>
        <p:spPr bwMode="auto">
          <a:xfrm>
            <a:off x="1524000" y="2667000"/>
            <a:ext cx="2057400" cy="1295400"/>
          </a:xfrm>
          <a:prstGeom prst="rect">
            <a:avLst/>
          </a:prstGeom>
          <a:noFill/>
        </p:spPr>
      </p:pic>
      <p:pic>
        <p:nvPicPr>
          <p:cNvPr id="21517" name="Picture 13" descr="C:\Users\Admin\Downloads\image-19-02-21-04-30-1.jpeg"/>
          <p:cNvPicPr>
            <a:picLocks noChangeAspect="1" noChangeArrowheads="1"/>
          </p:cNvPicPr>
          <p:nvPr/>
        </p:nvPicPr>
        <p:blipFill>
          <a:blip r:embed="rId7" cstate="print"/>
          <a:srcRect t="18833" b="11833"/>
          <a:stretch>
            <a:fillRect/>
          </a:stretch>
        </p:blipFill>
        <p:spPr bwMode="auto">
          <a:xfrm>
            <a:off x="3657600" y="2667000"/>
            <a:ext cx="2133600" cy="1371600"/>
          </a:xfrm>
          <a:prstGeom prst="rect">
            <a:avLst/>
          </a:prstGeom>
          <a:noFill/>
        </p:spPr>
      </p:pic>
      <p:pic>
        <p:nvPicPr>
          <p:cNvPr id="21518" name="Picture 14" descr="C:\Users\Admin\Downloads\image-19-02-21-04-30-3.jpeg"/>
          <p:cNvPicPr>
            <a:picLocks noChangeAspect="1" noChangeArrowheads="1"/>
          </p:cNvPicPr>
          <p:nvPr/>
        </p:nvPicPr>
        <p:blipFill>
          <a:blip r:embed="rId8" cstate="print"/>
          <a:srcRect l="13441" r="16667"/>
          <a:stretch>
            <a:fillRect/>
          </a:stretch>
        </p:blipFill>
        <p:spPr bwMode="auto">
          <a:xfrm>
            <a:off x="5867400" y="2667000"/>
            <a:ext cx="2057400" cy="1371600"/>
          </a:xfrm>
          <a:prstGeom prst="rect">
            <a:avLst/>
          </a:prstGeom>
          <a:noFill/>
        </p:spPr>
      </p:pic>
      <p:pic>
        <p:nvPicPr>
          <p:cNvPr id="21520" name="Picture 16" descr="https://go4.imgsmail.ru/imgpreview?key=290535a1fd2c18a8&amp;mb=imgdb_preview_1559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524000" y="4572000"/>
            <a:ext cx="2032974" cy="1219200"/>
          </a:xfrm>
          <a:prstGeom prst="rect">
            <a:avLst/>
          </a:prstGeom>
          <a:noFill/>
        </p:spPr>
      </p:pic>
      <p:sp>
        <p:nvSpPr>
          <p:cNvPr id="18" name="Овал 17"/>
          <p:cNvSpPr/>
          <p:nvPr/>
        </p:nvSpPr>
        <p:spPr>
          <a:xfrm>
            <a:off x="2286000" y="4572000"/>
            <a:ext cx="1219200" cy="1143000"/>
          </a:xfrm>
          <a:prstGeom prst="ellipse">
            <a:avLst/>
          </a:prstGeom>
          <a:noFill/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521" name="Picture 17" descr="C:\Users\Admin\Downloads\image-19-02-21-04-30-2.jpeg"/>
          <p:cNvPicPr>
            <a:picLocks noChangeAspect="1" noChangeArrowheads="1"/>
          </p:cNvPicPr>
          <p:nvPr/>
        </p:nvPicPr>
        <p:blipFill>
          <a:blip r:embed="rId10" cstate="print"/>
          <a:srcRect t="16406" r="25073" b="12500"/>
          <a:stretch>
            <a:fillRect/>
          </a:stretch>
        </p:blipFill>
        <p:spPr bwMode="auto">
          <a:xfrm>
            <a:off x="5867400" y="4572000"/>
            <a:ext cx="2057400" cy="1219200"/>
          </a:xfrm>
          <a:prstGeom prst="rect">
            <a:avLst/>
          </a:prstGeom>
          <a:noFill/>
        </p:spPr>
      </p:pic>
      <p:pic>
        <p:nvPicPr>
          <p:cNvPr id="21525" name="Picture 21" descr="https://go4.imgsmail.ru/imgpreview?key=472fc90d34b4e1d7&amp;mb=imgdb_preview_166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733800" y="4572000"/>
            <a:ext cx="2057400" cy="1219200"/>
          </a:xfrm>
          <a:prstGeom prst="rect">
            <a:avLst/>
          </a:prstGeom>
          <a:noFill/>
        </p:spPr>
      </p:pic>
      <p:sp>
        <p:nvSpPr>
          <p:cNvPr id="23" name="Прямоугольник 22"/>
          <p:cNvSpPr/>
          <p:nvPr/>
        </p:nvSpPr>
        <p:spPr>
          <a:xfrm>
            <a:off x="2286000" y="2286000"/>
            <a:ext cx="7008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dirty="0" smtClean="0"/>
              <a:t>Алма</a:t>
            </a:r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4343400" y="2286000"/>
            <a:ext cx="7569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dirty="0" smtClean="0"/>
              <a:t>баққа</a:t>
            </a:r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6553200" y="2286000"/>
            <a:ext cx="11015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dirty="0" smtClean="0"/>
              <a:t>барайық,</a:t>
            </a:r>
            <a:endParaRPr lang="ru-RU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2286000" y="4038600"/>
            <a:ext cx="7008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dirty="0" smtClean="0"/>
              <a:t>Алма</a:t>
            </a:r>
            <a:endParaRPr lang="ru-RU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4343400" y="4038600"/>
            <a:ext cx="6827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dirty="0" smtClean="0"/>
              <a:t>теріп</a:t>
            </a:r>
            <a:endParaRPr lang="ru-RU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6553200" y="4038600"/>
            <a:ext cx="9733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dirty="0" smtClean="0"/>
              <a:t>алайық.</a:t>
            </a:r>
            <a:endParaRPr lang="ru-RU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1981200" y="5791200"/>
            <a:ext cx="1219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dirty="0" smtClean="0"/>
              <a:t>Ең үлкенін</a:t>
            </a:r>
            <a:endParaRPr lang="ru-RU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4267200" y="5791200"/>
            <a:ext cx="11769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dirty="0" smtClean="0"/>
              <a:t>Алманың-</a:t>
            </a:r>
            <a:endParaRPr lang="ru-RU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5791200" y="5791200"/>
            <a:ext cx="22765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dirty="0" smtClean="0"/>
              <a:t>Анамызға сыйлайық!</a:t>
            </a:r>
            <a:endParaRPr lang="ru-RU" dirty="0"/>
          </a:p>
        </p:txBody>
      </p:sp>
      <p:pic>
        <p:nvPicPr>
          <p:cNvPr id="34" name="Picture 2" descr="https://go1.imgsmail.ru/imgpreview?key=517050d98811e468&amp;mb=imgdb_preview_1078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l="17708" t="97222" r="26042" b="1945"/>
          <a:stretch>
            <a:fillRect/>
          </a:stretch>
        </p:blipFill>
        <p:spPr bwMode="auto">
          <a:xfrm flipV="1">
            <a:off x="0" y="6629400"/>
            <a:ext cx="4419600" cy="228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8202</TotalTime>
  <Words>49</Words>
  <Application>Microsoft Office PowerPoint</Application>
  <PresentationFormat>Экран (4:3)</PresentationFormat>
  <Paragraphs>25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7</cp:revision>
  <dcterms:created xsi:type="dcterms:W3CDTF">2021-02-04T04:12:40Z</dcterms:created>
  <dcterms:modified xsi:type="dcterms:W3CDTF">2021-09-03T10:00:08Z</dcterms:modified>
</cp:coreProperties>
</file>